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5" r:id="rId1"/>
  </p:sldMasterIdLst>
  <p:sldIdLst>
    <p:sldId id="256" r:id="rId2"/>
    <p:sldId id="257" r:id="rId3"/>
    <p:sldId id="289" r:id="rId4"/>
    <p:sldId id="288" r:id="rId5"/>
    <p:sldId id="287" r:id="rId6"/>
    <p:sldId id="284" r:id="rId7"/>
    <p:sldId id="285" r:id="rId8"/>
    <p:sldId id="286" r:id="rId9"/>
    <p:sldId id="258" r:id="rId10"/>
    <p:sldId id="259" r:id="rId11"/>
    <p:sldId id="260" r:id="rId12"/>
    <p:sldId id="261" r:id="rId13"/>
    <p:sldId id="262" r:id="rId14"/>
    <p:sldId id="275" r:id="rId15"/>
    <p:sldId id="263" r:id="rId16"/>
    <p:sldId id="264" r:id="rId17"/>
    <p:sldId id="265" r:id="rId18"/>
    <p:sldId id="266" r:id="rId19"/>
    <p:sldId id="267" r:id="rId20"/>
    <p:sldId id="269" r:id="rId21"/>
    <p:sldId id="270" r:id="rId22"/>
    <p:sldId id="279" r:id="rId23"/>
    <p:sldId id="299" r:id="rId24"/>
    <p:sldId id="271" r:id="rId25"/>
    <p:sldId id="290" r:id="rId26"/>
    <p:sldId id="293" r:id="rId27"/>
    <p:sldId id="294" r:id="rId28"/>
    <p:sldId id="295" r:id="rId29"/>
    <p:sldId id="296" r:id="rId30"/>
    <p:sldId id="297" r:id="rId31"/>
    <p:sldId id="298" r:id="rId32"/>
    <p:sldId id="291" r:id="rId33"/>
    <p:sldId id="292" r:id="rId34"/>
    <p:sldId id="272" r:id="rId35"/>
    <p:sldId id="273" r:id="rId36"/>
    <p:sldId id="274" r:id="rId37"/>
    <p:sldId id="276" r:id="rId38"/>
    <p:sldId id="277" r:id="rId39"/>
    <p:sldId id="281" r:id="rId40"/>
    <p:sldId id="282" r:id="rId41"/>
    <p:sldId id="283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55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E508D65-507D-4006-BBC3-DD23ABA44810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2CAC8B2-49AA-4DDC-BB8E-684FDB694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865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8D65-507D-4006-BBC3-DD23ABA44810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C8B2-49AA-4DDC-BB8E-684FDB694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163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E508D65-507D-4006-BBC3-DD23ABA44810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2CAC8B2-49AA-4DDC-BB8E-684FDB694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272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E508D65-507D-4006-BBC3-DD23ABA44810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2CAC8B2-49AA-4DDC-BB8E-684FDB694C8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2168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E508D65-507D-4006-BBC3-DD23ABA44810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2CAC8B2-49AA-4DDC-BB8E-684FDB694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814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8D65-507D-4006-BBC3-DD23ABA44810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C8B2-49AA-4DDC-BB8E-684FDB694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927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8D65-507D-4006-BBC3-DD23ABA44810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C8B2-49AA-4DDC-BB8E-684FDB694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872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8D65-507D-4006-BBC3-DD23ABA44810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C8B2-49AA-4DDC-BB8E-684FDB694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536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E508D65-507D-4006-BBC3-DD23ABA44810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2CAC8B2-49AA-4DDC-BB8E-684FDB694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592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8D65-507D-4006-BBC3-DD23ABA44810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C8B2-49AA-4DDC-BB8E-684FDB694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117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E508D65-507D-4006-BBC3-DD23ABA44810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2CAC8B2-49AA-4DDC-BB8E-684FDB694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973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8D65-507D-4006-BBC3-DD23ABA44810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C8B2-49AA-4DDC-BB8E-684FDB694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96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8D65-507D-4006-BBC3-DD23ABA44810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C8B2-49AA-4DDC-BB8E-684FDB694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906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8D65-507D-4006-BBC3-DD23ABA44810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C8B2-49AA-4DDC-BB8E-684FDB694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61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8D65-507D-4006-BBC3-DD23ABA44810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C8B2-49AA-4DDC-BB8E-684FDB694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949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8D65-507D-4006-BBC3-DD23ABA44810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C8B2-49AA-4DDC-BB8E-684FDB694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149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8D65-507D-4006-BBC3-DD23ABA44810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C8B2-49AA-4DDC-BB8E-684FDB694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773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08D65-507D-4006-BBC3-DD23ABA44810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AC8B2-49AA-4DDC-BB8E-684FDB694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02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  <p:sldLayoutId id="2147483959" r:id="rId14"/>
    <p:sldLayoutId id="2147483960" r:id="rId15"/>
    <p:sldLayoutId id="2147483961" r:id="rId16"/>
    <p:sldLayoutId id="214748396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809897"/>
            <a:ext cx="9144000" cy="2700066"/>
          </a:xfrm>
          <a:solidFill>
            <a:schemeClr val="accent4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ВЫПУСК 2018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524000" y="3509963"/>
            <a:ext cx="121920" cy="9207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88547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11" y="0"/>
            <a:ext cx="10972799" cy="729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9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45" y="248356"/>
            <a:ext cx="10543822" cy="623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7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3" y="112889"/>
            <a:ext cx="10611555" cy="696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38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1142999"/>
            <a:ext cx="6857999" cy="914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052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67" y="-1"/>
            <a:ext cx="10114844" cy="702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885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3" y="0"/>
            <a:ext cx="100922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568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11" y="101600"/>
            <a:ext cx="9697156" cy="696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9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3" y="158044"/>
            <a:ext cx="11435645" cy="669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5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7" y="-1"/>
            <a:ext cx="10521244" cy="728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56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45" y="0"/>
            <a:ext cx="11593689" cy="734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629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98891" y="-2015070"/>
            <a:ext cx="7191022" cy="1122115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59518" y="5836616"/>
            <a:ext cx="104729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КАКИЕ МЫ БЫЛИ..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9858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-1"/>
            <a:ext cx="9889067" cy="712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8632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1142999"/>
            <a:ext cx="6857999" cy="914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378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3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407" y="0"/>
            <a:ext cx="475488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79331" y="4665506"/>
            <a:ext cx="42150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Какими мы </a:t>
            </a:r>
            <a:r>
              <a:rPr lang="ru-RU" sz="54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стали…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8760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93" y="0"/>
            <a:ext cx="10080978" cy="713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4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5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2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207" y="0"/>
            <a:ext cx="5094514" cy="722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09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589" y="0"/>
            <a:ext cx="54281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726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9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425" y="0"/>
            <a:ext cx="3867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569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257" y="0"/>
            <a:ext cx="51394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0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3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428" y="0"/>
            <a:ext cx="9151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2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428" y="0"/>
            <a:ext cx="9151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9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4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5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63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556" y="-1"/>
            <a:ext cx="5904088" cy="722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3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66" y="-259645"/>
            <a:ext cx="6163733" cy="750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913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57" y="0"/>
            <a:ext cx="3971109" cy="674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0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643" y="0"/>
            <a:ext cx="9561689" cy="723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506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добрый путь, школа вас любит  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17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05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622" y="406401"/>
            <a:ext cx="6400800" cy="6139216"/>
          </a:xfrm>
        </p:spPr>
      </p:pic>
    </p:spTree>
    <p:extLst>
      <p:ext uri="{BB962C8B-B14F-4D97-AF65-F5344CB8AC3E}">
        <p14:creationId xmlns:p14="http://schemas.microsoft.com/office/powerpoint/2010/main" val="7973291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356" y="0"/>
            <a:ext cx="5249333" cy="6545616"/>
          </a:xfrm>
        </p:spPr>
      </p:pic>
    </p:spTree>
    <p:extLst>
      <p:ext uri="{BB962C8B-B14F-4D97-AF65-F5344CB8AC3E}">
        <p14:creationId xmlns:p14="http://schemas.microsoft.com/office/powerpoint/2010/main" val="14664455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023" y="0"/>
            <a:ext cx="4910666" cy="7066844"/>
          </a:xfrm>
        </p:spPr>
      </p:pic>
    </p:spTree>
    <p:extLst>
      <p:ext uri="{BB962C8B-B14F-4D97-AF65-F5344CB8AC3E}">
        <p14:creationId xmlns:p14="http://schemas.microsoft.com/office/powerpoint/2010/main" val="156698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48091" y="-1930402"/>
            <a:ext cx="7292622" cy="1115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372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121</TotalTime>
  <Words>18</Words>
  <Application>Microsoft Office PowerPoint</Application>
  <PresentationFormat>Широкоэкранный</PresentationFormat>
  <Paragraphs>4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4" baseType="lpstr">
      <vt:lpstr>Arial</vt:lpstr>
      <vt:lpstr>Century Gothic</vt:lpstr>
      <vt:lpstr>След самолета</vt:lpstr>
      <vt:lpstr>ВЫПУСК 2018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добрый путь, школа вас любит 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ВЫПУСК 2018</dc:title>
  <dc:creator>Windows User</dc:creator>
  <cp:lastModifiedBy>Windows User</cp:lastModifiedBy>
  <cp:revision>13</cp:revision>
  <dcterms:created xsi:type="dcterms:W3CDTF">2018-05-13T12:20:03Z</dcterms:created>
  <dcterms:modified xsi:type="dcterms:W3CDTF">2018-05-23T12:00:12Z</dcterms:modified>
</cp:coreProperties>
</file>